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58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7239000" cy="5125792"/>
          </a:xfrm>
        </p:spPr>
        <p:txBody>
          <a:bodyPr/>
          <a:lstStyle/>
          <a:p>
            <a:pPr eaLnBrk="1" hangingPunct="1"/>
            <a:r>
              <a:rPr lang="en-US" altLang="id-ID" sz="4800" b="1" dirty="0"/>
              <a:t>PERILAKU HIDUP BERSIH</a:t>
            </a:r>
            <a:br>
              <a:rPr lang="en-US" altLang="id-ID" sz="4800" b="1" dirty="0"/>
            </a:br>
            <a:r>
              <a:rPr lang="en-US" altLang="id-ID" sz="4800" b="1" dirty="0"/>
              <a:t>DAN SEHAT (PHBS</a:t>
            </a:r>
            <a:r>
              <a:rPr lang="en-US" altLang="id-ID" sz="4800" b="1" dirty="0" smtClean="0"/>
              <a:t>)</a:t>
            </a:r>
            <a:br>
              <a:rPr lang="en-US" altLang="id-ID" sz="4800" b="1" dirty="0" smtClean="0"/>
            </a:br>
            <a:r>
              <a:rPr lang="id-ID" altLang="id-ID" sz="4800" b="1" dirty="0"/>
              <a:t/>
            </a:r>
            <a:br>
              <a:rPr lang="id-ID" altLang="id-ID" sz="4800" b="1" dirty="0"/>
            </a:br>
            <a:r>
              <a:rPr lang="id-ID" altLang="id-ID" sz="4800" b="1" dirty="0"/>
              <a:t>di PONDOK </a:t>
            </a:r>
            <a:r>
              <a:rPr lang="id-ID" altLang="id-ID" sz="4800" b="1" dirty="0" smtClean="0"/>
              <a:t>PESANTREN</a:t>
            </a:r>
            <a:r>
              <a:rPr lang="en-US" altLang="id-ID" sz="4800" b="1" dirty="0" smtClean="0"/>
              <a:t/>
            </a:r>
            <a:br>
              <a:rPr lang="en-US" altLang="id-ID" sz="4800" b="1" dirty="0" smtClean="0"/>
            </a:br>
            <a:r>
              <a:rPr lang="en-US" altLang="id-ID" sz="4800" b="1" dirty="0" smtClean="0"/>
              <a:t/>
            </a:r>
            <a:br>
              <a:rPr lang="en-US" altLang="id-ID" sz="4800" b="1" dirty="0" smtClean="0"/>
            </a:br>
            <a:r>
              <a:rPr lang="en-US" altLang="id-ID" sz="4800" b="1" dirty="0" smtClean="0">
                <a:solidFill>
                  <a:schemeClr val="tx1"/>
                </a:solidFill>
              </a:rPr>
              <a:t>dr. Harun</a:t>
            </a:r>
            <a:endParaRPr lang="en-US" alt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18654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082"/>
            <a:ext cx="9106577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Menggunakan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jamban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49" y="-1"/>
            <a:ext cx="8869251" cy="73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3"/>
            <a:ext cx="9274002" cy="132080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id-ID" dirty="0" smtClean="0"/>
              <a:t>Olahraga </a:t>
            </a:r>
            <a:r>
              <a:rPr lang="en-US" dirty="0" smtClean="0"/>
              <a:t>BBTT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5723"/>
            <a:ext cx="8431368" cy="72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id-ID" dirty="0" smtClean="0"/>
              <a:t>Memberantas </a:t>
            </a:r>
            <a:r>
              <a:rPr lang="id-ID" dirty="0"/>
              <a:t>jentik nyamuk</a:t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287887"/>
            <a:ext cx="9976833" cy="55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1081825"/>
            <a:ext cx="7637171" cy="52674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tx1"/>
                </a:solidFill>
              </a:rPr>
              <a:t>Siklus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hidup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Nyamuk</a:t>
            </a:r>
            <a:endParaRPr lang="id-ID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id-ID" dirty="0" smtClean="0"/>
              <a:t>Tidak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merokok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di </a:t>
            </a:r>
            <a:r>
              <a:rPr lang="id-ID" dirty="0"/>
              <a:t>pesantren</a:t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0"/>
            <a:ext cx="970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10. </a:t>
            </a:r>
            <a:r>
              <a:rPr lang="id-ID" dirty="0" smtClean="0"/>
              <a:t>Menjaga </a:t>
            </a:r>
            <a:r>
              <a:rPr lang="id-ID" dirty="0"/>
              <a:t>kebersihan </a:t>
            </a:r>
            <a:r>
              <a:rPr lang="id-ID" dirty="0" smtClean="0"/>
              <a:t>diri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669701"/>
            <a:ext cx="8907888" cy="61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 di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Utsamin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TONSILITIS/AMANDEL</a:t>
            </a:r>
            <a:br>
              <a:rPr lang="en-US" dirty="0" smtClean="0"/>
            </a:br>
            <a:r>
              <a:rPr lang="en-US" dirty="0" smtClean="0"/>
              <a:t>2. RUAM KULIT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599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" y="38406"/>
            <a:ext cx="4222769" cy="1661375"/>
          </a:xfrm>
        </p:spPr>
        <p:txBody>
          <a:bodyPr>
            <a:noAutofit/>
          </a:bodyPr>
          <a:lstStyle/>
          <a:p>
            <a:r>
              <a:rPr lang="en-US" sz="4800" dirty="0" smtClean="0"/>
              <a:t>TONSILITIS</a:t>
            </a:r>
            <a:br>
              <a:rPr lang="en-US" sz="4800" dirty="0" smtClean="0"/>
            </a:br>
            <a:endParaRPr lang="id-ID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4700" y="1699781"/>
            <a:ext cx="3931276" cy="4597988"/>
          </a:xfrm>
        </p:spPr>
        <p:txBody>
          <a:bodyPr>
            <a:normAutofit fontScale="92500" lnSpcReduction="20000"/>
          </a:bodyPr>
          <a:lstStyle/>
          <a:p>
            <a:r>
              <a:rPr lang="id-ID" sz="2400" dirty="0" smtClean="0"/>
              <a:t>Gejala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pembengkakan </a:t>
            </a:r>
            <a:r>
              <a:rPr lang="id-ID" sz="2400" dirty="0"/>
              <a:t>amandel dan rasa sakit ketika </a:t>
            </a:r>
            <a:r>
              <a:rPr lang="id-ID" sz="2400" dirty="0" smtClean="0"/>
              <a:t>menelan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suara serak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Demam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bau mulut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batuk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sakit kepala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 smtClean="0"/>
              <a:t>Benjolan kelenjar </a:t>
            </a:r>
            <a:r>
              <a:rPr lang="nn-NO" sz="2400" dirty="0"/>
              <a:t>getah </a:t>
            </a:r>
            <a:r>
              <a:rPr lang="nn-NO" sz="2400" dirty="0" smtClean="0"/>
              <a:t>bening dileher</a:t>
            </a:r>
            <a:endParaRPr lang="nn-NO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/>
              <a:t>Nyeri telinga</a:t>
            </a:r>
            <a:endParaRPr lang="id-ID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0"/>
            <a:ext cx="778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0"/>
            <a:ext cx="773591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300" y="110069"/>
            <a:ext cx="3854528" cy="1278466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Penyebab</a:t>
            </a:r>
            <a:endParaRPr lang="id-ID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9300" y="1617970"/>
            <a:ext cx="3854528" cy="2584449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 err="1" smtClean="0"/>
              <a:t>Bakeri</a:t>
            </a:r>
            <a:endParaRPr lang="en-US" sz="6000" dirty="0"/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 smtClean="0"/>
              <a:t>virus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31400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54528" cy="1278466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Pencegahan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0" b="1" u="sng" dirty="0" smtClean="0"/>
              <a:t>PHBS</a:t>
            </a:r>
            <a:endParaRPr lang="id-ID" sz="120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85" y="1399028"/>
            <a:ext cx="3854528" cy="49116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2"/>
                </a:solidFill>
                <a:latin typeface="Nunito"/>
              </a:rPr>
              <a:t>Menjaga kebersihan mulut dengan menggosok gigi</a:t>
            </a:r>
            <a:r>
              <a:rPr lang="id-ID" sz="2400" dirty="0" smtClean="0">
                <a:solidFill>
                  <a:schemeClr val="tx2"/>
                </a:solidFill>
                <a:latin typeface="Nunito"/>
              </a:rPr>
              <a:t>.</a:t>
            </a:r>
            <a:endParaRPr lang="en-US" sz="2400" dirty="0" smtClean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endParaRPr lang="id-ID" sz="2400" dirty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2"/>
                </a:solidFill>
                <a:latin typeface="Nunito"/>
              </a:rPr>
              <a:t>Kumur </a:t>
            </a:r>
            <a:r>
              <a:rPr lang="en-US" sz="2400" dirty="0" err="1" smtClean="0">
                <a:solidFill>
                  <a:schemeClr val="tx2"/>
                </a:solidFill>
                <a:latin typeface="Nunito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Nunito"/>
              </a:rPr>
              <a:t> p</a:t>
            </a:r>
            <a:r>
              <a:rPr lang="id-ID" sz="2400" dirty="0" smtClean="0">
                <a:solidFill>
                  <a:schemeClr val="tx2"/>
                </a:solidFill>
                <a:latin typeface="Nunito"/>
              </a:rPr>
              <a:t>embersihkan </a:t>
            </a:r>
            <a:r>
              <a:rPr lang="id-ID" sz="2400" dirty="0">
                <a:solidFill>
                  <a:schemeClr val="tx2"/>
                </a:solidFill>
                <a:latin typeface="Nunito"/>
              </a:rPr>
              <a:t>mulut</a:t>
            </a:r>
            <a:r>
              <a:rPr lang="id-ID" sz="2400" dirty="0" smtClean="0">
                <a:solidFill>
                  <a:schemeClr val="tx2"/>
                </a:solidFill>
                <a:latin typeface="Nunito"/>
              </a:rPr>
              <a:t>.</a:t>
            </a:r>
            <a:endParaRPr lang="en-US" sz="2400" dirty="0" smtClean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endParaRPr lang="id-ID" sz="2400" dirty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2"/>
                </a:solidFill>
                <a:latin typeface="Nunito"/>
              </a:rPr>
              <a:t>Rajin minum air putih</a:t>
            </a:r>
            <a:r>
              <a:rPr lang="id-ID" sz="2400" dirty="0" smtClean="0">
                <a:solidFill>
                  <a:schemeClr val="tx2"/>
                </a:solidFill>
                <a:latin typeface="Nunito"/>
              </a:rPr>
              <a:t>.</a:t>
            </a:r>
            <a:endParaRPr lang="en-US" sz="2400" dirty="0" smtClean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endParaRPr lang="id-ID" sz="2400" dirty="0">
              <a:solidFill>
                <a:schemeClr val="tx2"/>
              </a:solidFill>
              <a:latin typeface="Nuni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2"/>
                </a:solidFill>
                <a:latin typeface="Nunito"/>
              </a:rPr>
              <a:t>Menerapkan pola makan sehat.</a:t>
            </a:r>
          </a:p>
          <a:p>
            <a:endParaRPr lang="id-ID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7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PHBS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-apple-system"/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sekumpulan </a:t>
            </a:r>
            <a:r>
              <a:rPr lang="id-ID" sz="2800" dirty="0">
                <a:solidFill>
                  <a:srgbClr val="000000"/>
                </a:solidFill>
                <a:latin typeface="-apple-system"/>
              </a:rPr>
              <a:t>perilaku yang dipraktikkan atas dasar </a:t>
            </a:r>
            <a:r>
              <a:rPr lang="id-ID" sz="2800" b="1" dirty="0">
                <a:solidFill>
                  <a:schemeClr val="accent5"/>
                </a:solidFill>
                <a:latin typeface="-apple-system"/>
              </a:rPr>
              <a:t>kesadaran</a:t>
            </a:r>
            <a:r>
              <a:rPr lang="id-ID" sz="28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yang </a:t>
            </a:r>
            <a:r>
              <a:rPr lang="id-ID" sz="2800" dirty="0">
                <a:solidFill>
                  <a:srgbClr val="000000"/>
                </a:solidFill>
                <a:latin typeface="-apple-system"/>
              </a:rPr>
              <a:t>menjadikan masyarakat pesantren secara </a:t>
            </a: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mandiri</a:t>
            </a:r>
            <a:endParaRPr lang="en-US" sz="2800" dirty="0" smtClean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mampu </a:t>
            </a:r>
            <a:r>
              <a:rPr lang="id-ID" sz="2800" dirty="0">
                <a:solidFill>
                  <a:srgbClr val="000000"/>
                </a:solidFill>
                <a:latin typeface="-apple-system"/>
              </a:rPr>
              <a:t>mencegah </a:t>
            </a: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penyakit</a:t>
            </a:r>
            <a:endParaRPr lang="en-US" sz="2800" dirty="0" smtClean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meningkatkan kesehatannya</a:t>
            </a:r>
            <a:endParaRPr lang="en-US" sz="2800" dirty="0" smtClean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serta </a:t>
            </a:r>
            <a:r>
              <a:rPr lang="id-ID" sz="2800" dirty="0">
                <a:solidFill>
                  <a:srgbClr val="000000"/>
                </a:solidFill>
                <a:latin typeface="-apple-system"/>
              </a:rPr>
              <a:t>berperan aktif dalam mewujudkan lingkungan </a:t>
            </a:r>
            <a:r>
              <a:rPr lang="id-ID" sz="2800" dirty="0" smtClean="0">
                <a:solidFill>
                  <a:srgbClr val="000000"/>
                </a:solidFill>
                <a:latin typeface="-apple-system"/>
              </a:rPr>
              <a:t>sehat</a:t>
            </a:r>
            <a:endParaRPr lang="en-US" sz="2800" dirty="0" smtClean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90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54528" cy="127846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Scabies</a:t>
            </a:r>
            <a:endParaRPr lang="id-ID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50545"/>
            <a:ext cx="3854528" cy="5027528"/>
          </a:xfrm>
        </p:spPr>
        <p:txBody>
          <a:bodyPr>
            <a:noAutofit/>
          </a:bodyPr>
          <a:lstStyle/>
          <a:p>
            <a:r>
              <a:rPr lang="id-ID" sz="2400" dirty="0" smtClean="0"/>
              <a:t>yang </a:t>
            </a:r>
            <a:r>
              <a:rPr lang="id-ID" sz="2400" dirty="0"/>
              <a:t>lebih akrab disapa dengan kudis merupakan penyakit kulit menular yang disebabkan oleh masuknya tungau kecil ke dalam lapisan kulit </a:t>
            </a:r>
            <a:r>
              <a:rPr lang="id-ID" sz="2400" dirty="0" smtClean="0"/>
              <a:t>luar</a:t>
            </a:r>
            <a:endParaRPr lang="en-US" sz="2400" dirty="0" smtClean="0"/>
          </a:p>
          <a:p>
            <a:r>
              <a:rPr lang="id-ID" sz="2400" dirty="0" smtClean="0"/>
              <a:t>Tungau </a:t>
            </a:r>
            <a:r>
              <a:rPr lang="id-ID" sz="2400" dirty="0"/>
              <a:t>ini bernama </a:t>
            </a:r>
            <a:r>
              <a:rPr lang="id-ID" sz="2400" b="1" u="sng" dirty="0"/>
              <a:t>Sarcoptes scabiei</a:t>
            </a:r>
            <a:r>
              <a:rPr lang="id-ID" sz="2400" dirty="0"/>
              <a:t>, mempunyai ukuran yang sangat kecil dan dapat bersarang pada lapisan kulit manusia ini akan menggali terowongan dan bertelur di dalam </a:t>
            </a:r>
            <a:r>
              <a:rPr lang="id-ID" sz="2400" dirty="0" smtClean="0"/>
              <a:t>kulit</a:t>
            </a:r>
            <a:endParaRPr lang="id-ID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8" y="605307"/>
            <a:ext cx="6387920" cy="5640947"/>
          </a:xfrm>
        </p:spPr>
      </p:pic>
    </p:spTree>
    <p:extLst>
      <p:ext uri="{BB962C8B-B14F-4D97-AF65-F5344CB8AC3E}">
        <p14:creationId xmlns:p14="http://schemas.microsoft.com/office/powerpoint/2010/main" val="10656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752" y="0"/>
            <a:ext cx="8444248" cy="6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dirty="0" err="1" smtClean="0"/>
              <a:t>Jadi</a:t>
            </a:r>
            <a:r>
              <a:rPr lang="en-US" sz="8800" dirty="0" smtClean="0"/>
              <a:t> </a:t>
            </a:r>
            <a:r>
              <a:rPr lang="en-US" sz="8800" dirty="0" err="1" smtClean="0"/>
              <a:t>sebesar</a:t>
            </a:r>
            <a:r>
              <a:rPr lang="en-US" sz="8800" dirty="0" smtClean="0"/>
              <a:t> </a:t>
            </a:r>
            <a:r>
              <a:rPr lang="en-US" sz="8800" dirty="0" err="1" smtClean="0"/>
              <a:t>apa</a:t>
            </a:r>
            <a:r>
              <a:rPr lang="en-US" sz="8800" dirty="0" smtClean="0"/>
              <a:t> </a:t>
            </a:r>
            <a:r>
              <a:rPr lang="en-US" sz="8800" dirty="0" err="1" smtClean="0"/>
              <a:t>manfaat</a:t>
            </a:r>
            <a:r>
              <a:rPr lang="en-US" sz="8800" dirty="0" smtClean="0"/>
              <a:t> PHBS???</a:t>
            </a:r>
            <a:endParaRPr lang="id-ID" sz="8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TERIMAKASIH</a:t>
            </a:r>
            <a:endParaRPr lang="id-ID" sz="8800" dirty="0"/>
          </a:p>
        </p:txBody>
      </p:sp>
    </p:spTree>
    <p:extLst>
      <p:ext uri="{BB962C8B-B14F-4D97-AF65-F5344CB8AC3E}">
        <p14:creationId xmlns:p14="http://schemas.microsoft.com/office/powerpoint/2010/main" val="61304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enerapan</a:t>
            </a:r>
            <a:r>
              <a:rPr lang="en-US" dirty="0" smtClean="0"/>
              <a:t> PHBS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000000"/>
                </a:solidFill>
                <a:latin typeface="-apple-system"/>
              </a:rPr>
              <a:t>Undang-undang </a:t>
            </a:r>
            <a:r>
              <a:rPr lang="id-ID" sz="3200" b="1" dirty="0">
                <a:solidFill>
                  <a:srgbClr val="000000"/>
                </a:solidFill>
                <a:latin typeface="-apple-system"/>
              </a:rPr>
              <a:t>No. 36 Tahun 2009 tentang Kesehatan (Pasal </a:t>
            </a:r>
            <a:r>
              <a:rPr lang="id-ID" sz="3200" b="1" dirty="0" smtClean="0">
                <a:solidFill>
                  <a:srgbClr val="000000"/>
                </a:solidFill>
                <a:latin typeface="-apple-system"/>
              </a:rPr>
              <a:t>11)</a:t>
            </a:r>
            <a:endParaRPr lang="en-US" sz="3200" b="1" dirty="0" smtClean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id-ID" sz="3200" dirty="0" smtClean="0">
                <a:solidFill>
                  <a:srgbClr val="000000"/>
                </a:solidFill>
                <a:latin typeface="-apple-system"/>
              </a:rPr>
              <a:t>yang </a:t>
            </a:r>
            <a:r>
              <a:rPr lang="id-ID" sz="3200" dirty="0">
                <a:solidFill>
                  <a:srgbClr val="000000"/>
                </a:solidFill>
                <a:latin typeface="-apple-system"/>
              </a:rPr>
              <a:t>menegaskan bahwa </a:t>
            </a:r>
            <a:r>
              <a:rPr lang="id-ID" sz="3200" b="1" dirty="0">
                <a:solidFill>
                  <a:srgbClr val="000000"/>
                </a:solidFill>
                <a:latin typeface="-apple-system"/>
              </a:rPr>
              <a:t>setiap orang berkewajiban berperilaku hidup sehat untuk mewujudkan, mempertahankan, dan memajukan kesehatan yang setinggi-tingginya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4373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1972"/>
            <a:ext cx="8596668" cy="6168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-apple-system"/>
              </a:rPr>
              <a:t>Indikator</a:t>
            </a:r>
            <a:r>
              <a:rPr lang="en-US" sz="2400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en-US" sz="2400" dirty="0">
              <a:solidFill>
                <a:srgbClr val="000000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Cuci </a:t>
            </a:r>
            <a:r>
              <a:rPr lang="id-ID" sz="2400" dirty="0">
                <a:solidFill>
                  <a:srgbClr val="000000"/>
                </a:solidFill>
                <a:latin typeface="-apple-system"/>
              </a:rPr>
              <a:t>Tangan Pakai Sabun (CTPS) di air </a:t>
            </a: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mengalir</a:t>
            </a:r>
            <a:endParaRPr lang="en-US" sz="2400" dirty="0" smtClean="0">
              <a:solidFill>
                <a:srgbClr val="000000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-apple-system"/>
              </a:rPr>
              <a:t>Menggunakan air </a:t>
            </a: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bersih</a:t>
            </a:r>
            <a:endParaRPr lang="en-US" sz="2400" dirty="0" smtClean="0">
              <a:solidFill>
                <a:srgbClr val="000000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-apple-system"/>
              </a:rPr>
              <a:t>Mengonsumsi makanan </a:t>
            </a:r>
            <a:r>
              <a:rPr lang="en-US" sz="2400" dirty="0" smtClean="0">
                <a:solidFill>
                  <a:srgbClr val="000000"/>
                </a:solidFill>
                <a:latin typeface="-apple-system"/>
              </a:rPr>
              <a:t>&amp; </a:t>
            </a:r>
            <a:r>
              <a:rPr lang="en-US" sz="2400" dirty="0" err="1" smtClean="0">
                <a:solidFill>
                  <a:srgbClr val="000000"/>
                </a:solidFill>
                <a:latin typeface="-apple-system"/>
              </a:rPr>
              <a:t>minuman</a:t>
            </a:r>
            <a:r>
              <a:rPr lang="en-US" sz="24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sehat</a:t>
            </a:r>
            <a:endParaRPr lang="id-ID" sz="2400" dirty="0">
              <a:solidFill>
                <a:srgbClr val="000000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Buang </a:t>
            </a:r>
            <a:r>
              <a:rPr lang="id-ID" sz="2400" dirty="0">
                <a:solidFill>
                  <a:srgbClr val="000000"/>
                </a:solidFill>
                <a:latin typeface="-apple-system"/>
              </a:rPr>
              <a:t>sampah pada tempatnya</a:t>
            </a:r>
          </a:p>
          <a:p>
            <a:pPr algn="just">
              <a:buFont typeface="+mj-lt"/>
              <a:buAutoNum type="arabicPeriod"/>
            </a:pP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Menggunakan </a:t>
            </a:r>
            <a:r>
              <a:rPr lang="en-US" sz="2400" dirty="0" err="1" smtClean="0">
                <a:solidFill>
                  <a:srgbClr val="000000"/>
                </a:solidFill>
                <a:latin typeface="-apple-system"/>
              </a:rPr>
              <a:t>jamban</a:t>
            </a:r>
            <a:r>
              <a:rPr lang="id-ID" sz="24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-apple-system"/>
              </a:rPr>
              <a:t>sehat</a:t>
            </a:r>
          </a:p>
          <a:p>
            <a:pPr algn="just"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-apple-system"/>
              </a:rPr>
              <a:t>Olahraga </a:t>
            </a:r>
            <a:r>
              <a:rPr lang="en-US" sz="2400" dirty="0" smtClean="0">
                <a:solidFill>
                  <a:srgbClr val="000000"/>
                </a:solidFill>
                <a:latin typeface="-apple-system"/>
              </a:rPr>
              <a:t>BBTT</a:t>
            </a:r>
            <a:endParaRPr lang="id-ID" sz="2400" dirty="0">
              <a:solidFill>
                <a:srgbClr val="000000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-apple-system"/>
              </a:rPr>
              <a:t>Memberantas jentik nyamuk</a:t>
            </a:r>
          </a:p>
          <a:p>
            <a:pPr algn="just">
              <a:buFont typeface="+mj-lt"/>
              <a:buAutoNum type="arabicPeriod"/>
            </a:pPr>
            <a:r>
              <a:rPr lang="id-ID" sz="2400" dirty="0">
                <a:solidFill>
                  <a:srgbClr val="000000"/>
                </a:solidFill>
                <a:latin typeface="-apple-system"/>
              </a:rPr>
              <a:t>Tidak merokok di pesantren</a:t>
            </a:r>
          </a:p>
          <a:p>
            <a:pPr algn="just">
              <a:buFont typeface="+mj-lt"/>
              <a:buAutoNum type="arabicPeriod"/>
            </a:pPr>
            <a:r>
              <a:rPr lang="id-ID" sz="2400" b="1" u="sng" dirty="0" smtClean="0">
                <a:solidFill>
                  <a:srgbClr val="000000"/>
                </a:solidFill>
                <a:latin typeface="-apple-system"/>
              </a:rPr>
              <a:t>Menjaga </a:t>
            </a:r>
            <a:r>
              <a:rPr lang="id-ID" sz="2400" b="1" u="sng" dirty="0">
                <a:solidFill>
                  <a:srgbClr val="000000"/>
                </a:solidFill>
                <a:latin typeface="-apple-system"/>
              </a:rPr>
              <a:t>kebersihan </a:t>
            </a:r>
            <a:r>
              <a:rPr lang="id-ID" sz="2400" b="1" u="sng" dirty="0" smtClean="0">
                <a:solidFill>
                  <a:srgbClr val="000000"/>
                </a:solidFill>
                <a:latin typeface="-apple-system"/>
              </a:rPr>
              <a:t>diri</a:t>
            </a:r>
            <a:endParaRPr lang="id-ID" sz="2400" b="1" u="sng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523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609600"/>
            <a:ext cx="11552349" cy="13208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90C226"/>
                </a:solidFill>
              </a:rPr>
              <a:t>1. CTPS</a:t>
            </a:r>
            <a:br>
              <a:rPr lang="en-US" sz="8800" dirty="0">
                <a:solidFill>
                  <a:srgbClr val="90C226"/>
                </a:solidFill>
              </a:rPr>
            </a:br>
            <a:r>
              <a:rPr lang="en-US" sz="8800" dirty="0">
                <a:solidFill>
                  <a:srgbClr val="90C226"/>
                </a:solidFill>
              </a:rPr>
              <a:t>2. </a:t>
            </a:r>
            <a:r>
              <a:rPr lang="en-US" sz="8800" dirty="0" err="1" smtClean="0">
                <a:solidFill>
                  <a:srgbClr val="90C226"/>
                </a:solidFill>
              </a:rPr>
              <a:t>Gunakan</a:t>
            </a:r>
            <a:r>
              <a:rPr lang="en-US" sz="8800" dirty="0" smtClean="0">
                <a:solidFill>
                  <a:srgbClr val="90C226"/>
                </a:solidFill>
              </a:rPr>
              <a:t> Air </a:t>
            </a:r>
            <a:r>
              <a:rPr lang="en-US" sz="8800" b="1" dirty="0" err="1" smtClean="0">
                <a:solidFill>
                  <a:schemeClr val="tx1"/>
                </a:solidFill>
              </a:rPr>
              <a:t>Bersih</a:t>
            </a:r>
            <a:endParaRPr lang="id-ID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0"/>
            <a:ext cx="9757894" cy="6858000"/>
          </a:xfrm>
        </p:spPr>
      </p:pic>
    </p:spTree>
    <p:extLst>
      <p:ext uri="{BB962C8B-B14F-4D97-AF65-F5344CB8AC3E}">
        <p14:creationId xmlns:p14="http://schemas.microsoft.com/office/powerpoint/2010/main" val="28634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609600"/>
            <a:ext cx="10908406" cy="1320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3.</a:t>
            </a:r>
            <a:br>
              <a:rPr lang="en-US" sz="6000" dirty="0" smtClean="0"/>
            </a:br>
            <a:r>
              <a:rPr lang="id-ID" sz="8000" dirty="0" smtClean="0">
                <a:solidFill>
                  <a:schemeClr val="accent5"/>
                </a:solidFill>
                <a:latin typeface="-apple-system"/>
              </a:rPr>
              <a:t>Mengonsumsi makanan</a:t>
            </a:r>
            <a:r>
              <a:rPr lang="en-US" sz="8000" dirty="0" smtClean="0">
                <a:solidFill>
                  <a:schemeClr val="accent5"/>
                </a:solidFill>
                <a:latin typeface="-apple-system"/>
              </a:rPr>
              <a:t/>
            </a:r>
            <a:br>
              <a:rPr lang="en-US" sz="8000" dirty="0" smtClean="0">
                <a:solidFill>
                  <a:schemeClr val="accent5"/>
                </a:solidFill>
                <a:latin typeface="-apple-system"/>
              </a:rPr>
            </a:br>
            <a:r>
              <a:rPr lang="en-US" sz="8000" dirty="0" err="1" smtClean="0">
                <a:solidFill>
                  <a:schemeClr val="accent5"/>
                </a:solidFill>
                <a:latin typeface="-apple-system"/>
              </a:rPr>
              <a:t>dan</a:t>
            </a:r>
            <a:r>
              <a:rPr lang="en-US" sz="8000" dirty="0" smtClean="0">
                <a:solidFill>
                  <a:schemeClr val="accent5"/>
                </a:solidFill>
                <a:latin typeface="-apple-system"/>
              </a:rPr>
              <a:t> </a:t>
            </a:r>
            <a:r>
              <a:rPr lang="en-US" sz="8000" dirty="0" err="1" smtClean="0">
                <a:solidFill>
                  <a:schemeClr val="accent5"/>
                </a:solidFill>
                <a:latin typeface="-apple-system"/>
              </a:rPr>
              <a:t>minuman</a:t>
            </a:r>
            <a:r>
              <a:rPr lang="en-US" sz="8000" dirty="0" smtClean="0">
                <a:solidFill>
                  <a:schemeClr val="accent5"/>
                </a:solidFill>
                <a:latin typeface="-apple-system"/>
              </a:rPr>
              <a:t> </a:t>
            </a:r>
            <a:r>
              <a:rPr lang="id-ID" sz="8000" dirty="0" smtClean="0">
                <a:solidFill>
                  <a:schemeClr val="accent5"/>
                </a:solidFill>
                <a:latin typeface="-apple-system"/>
              </a:rPr>
              <a:t>sehat</a:t>
            </a:r>
            <a:endParaRPr lang="id-ID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b="1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2962141" y="0"/>
            <a:ext cx="1545465" cy="1828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4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4. </a:t>
            </a:r>
            <a:r>
              <a:rPr lang="en-US" sz="6700" dirty="0" err="1" smtClean="0"/>
              <a:t>Buang</a:t>
            </a:r>
            <a:r>
              <a:rPr lang="en-US" sz="5300" dirty="0" smtClean="0"/>
              <a:t> </a:t>
            </a:r>
            <a:r>
              <a:rPr lang="en-US" sz="5300" dirty="0" err="1" smtClean="0"/>
              <a:t>sampah</a:t>
            </a:r>
            <a:r>
              <a:rPr lang="en-US" sz="5300" dirty="0" smtClean="0"/>
              <a:t> </a:t>
            </a:r>
            <a:r>
              <a:rPr lang="en-US" sz="5300" dirty="0" err="1" smtClean="0"/>
              <a:t>pada</a:t>
            </a:r>
            <a:r>
              <a:rPr lang="en-US" sz="5300" dirty="0" smtClean="0"/>
              <a:t> </a:t>
            </a:r>
            <a:r>
              <a:rPr lang="en-US" sz="5300" dirty="0" err="1" smtClean="0"/>
              <a:t>tempatnya</a:t>
            </a:r>
            <a:endParaRPr lang="id-ID" sz="7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25" y="1732208"/>
            <a:ext cx="6146273" cy="5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252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Nunito</vt:lpstr>
      <vt:lpstr>Trebuchet MS</vt:lpstr>
      <vt:lpstr>Wingdings</vt:lpstr>
      <vt:lpstr>Wingdings 3</vt:lpstr>
      <vt:lpstr>Facet</vt:lpstr>
      <vt:lpstr>PERILAKU HIDUP BERSIH DAN SEHAT (PHBS)  di PONDOK PESANTREN  dr. Harun</vt:lpstr>
      <vt:lpstr>Apa itu PHBS</vt:lpstr>
      <vt:lpstr>Pentingnya menerapan PHBS</vt:lpstr>
      <vt:lpstr>PowerPoint Presentation</vt:lpstr>
      <vt:lpstr>1. CTPS 2. Gunakan Air Bersih</vt:lpstr>
      <vt:lpstr>PowerPoint Presentation</vt:lpstr>
      <vt:lpstr>3. Mengonsumsi makanan dan minuman sehat</vt:lpstr>
      <vt:lpstr>PowerPoint Presentation</vt:lpstr>
      <vt:lpstr>4. Buang sampah pada tempatnya</vt:lpstr>
      <vt:lpstr>5. Menggunakan jamban sehat </vt:lpstr>
      <vt:lpstr>6. Olahraga BBTT </vt:lpstr>
      <vt:lpstr>7. Memberantas jentik nyamuk </vt:lpstr>
      <vt:lpstr>Siklus hidup Nyamuk</vt:lpstr>
      <vt:lpstr>8. Tidak  merokok di pesantren </vt:lpstr>
      <vt:lpstr>10. Menjaga kebersihan diri</vt:lpstr>
      <vt:lpstr>Kasus penyakit terbanyak di Pesantren Utsamin   1. TONSILITIS/AMANDEL 2. RUAM KULIT</vt:lpstr>
      <vt:lpstr>TONSILITIS </vt:lpstr>
      <vt:lpstr>Penyebab</vt:lpstr>
      <vt:lpstr>Pencegahan</vt:lpstr>
      <vt:lpstr>Scabies</vt:lpstr>
      <vt:lpstr>PowerPoint Presentation</vt:lpstr>
      <vt:lpstr>Jadi sebesar apa manfaat PHBS???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HIDUP BERSIH DAN SEHAT (PHBS) di PONDOK PESANTREN</dc:title>
  <dc:creator>Microsoft account</dc:creator>
  <cp:lastModifiedBy>Microsoft account</cp:lastModifiedBy>
  <cp:revision>36</cp:revision>
  <dcterms:created xsi:type="dcterms:W3CDTF">2022-03-26T10:15:35Z</dcterms:created>
  <dcterms:modified xsi:type="dcterms:W3CDTF">2022-03-26T14:54:50Z</dcterms:modified>
</cp:coreProperties>
</file>